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5143500" type="screen16x9"/>
  <p:notesSz cx="6858000" cy="9144000"/>
  <p:embeddedFontLst>
    <p:embeddedFont>
      <p:font typeface="Montserrat" panose="020B0604020202020204" charset="0"/>
      <p:regular r:id="rId32"/>
      <p:bold r:id="rId33"/>
      <p:italic r:id="rId34"/>
      <p:boldItalic r:id="rId35"/>
    </p:embeddedFont>
    <p:embeddedFont>
      <p:font typeface="Playfair Display" panose="020B0604020202020204" charset="0"/>
      <p:regular r:id="rId36"/>
      <p:bold r:id="rId37"/>
      <p:italic r:id="rId38"/>
      <p:boldItalic r:id="rId39"/>
    </p:embeddedFont>
    <p:embeddedFont>
      <p:font typeface="Bahnschrift SemiBold SemiConden" panose="020B0502040204020203" pitchFamily="34" charset="0"/>
      <p:bold r:id="rId40"/>
    </p:embeddedFont>
    <p:embeddedFont>
      <p:font typeface="Oswald" panose="020B0604020202020204" charset="0"/>
      <p:regular r:id="rId41"/>
      <p:bold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>
        <p:scale>
          <a:sx n="122" d="100"/>
          <a:sy n="122" d="100"/>
        </p:scale>
        <p:origin x="-1042" y="-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00655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c6f9721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c6f97216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0bc0ea453b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0bc0ea453b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0bc0ea453b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0bc0ea453b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0bc0ea453b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0bc0ea453b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0bc0ea453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0bc0ea453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0bc0ea453b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0bc0ea453b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c6f972163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c6f972163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0bc0ea453b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0bc0ea453b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c6f972163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c6f972163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0bc0ea453b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0bc0ea453b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0bc0ea453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0bc0ea453b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0bc0ea453b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0bc0ea453b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0bc0ea453b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0bc0ea453b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0bc0ea453b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0bc0ea453b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0bc0ea453b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0bc0ea453b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0bc0ea453b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0bc0ea453b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0bc0ea453b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0bc0ea453b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0bc0ea453b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0bc0ea453b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0bc0ea453b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0bc0ea453b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0bc0ea453b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0bc0ea453b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0bc0ea453b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0bc0ea453b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0be936550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0be936550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bc0ea453b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0bc0ea453b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0bc0ea453b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0bc0ea453b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0bc0ea453b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0bc0ea453b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0bc0ea453b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0bc0ea453b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0bc0ea453b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0bc0ea453b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c6f97216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c6f972163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0bc0ea45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0bc0ea453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rgbClr val="D9EAD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 idx="4294967295"/>
          </p:nvPr>
        </p:nvSpPr>
        <p:spPr>
          <a:xfrm>
            <a:off x="5836250" y="1680900"/>
            <a:ext cx="3204000" cy="252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accent1"/>
                </a:solidFill>
                <a:latin typeface="Bahnschrift SemiBold SemiConden" panose="020B0502040204020203" pitchFamily="34" charset="0"/>
              </a:rPr>
              <a:t>Ken </a:t>
            </a:r>
            <a:r>
              <a:rPr lang="en" sz="4400" dirty="0" smtClean="0">
                <a:solidFill>
                  <a:schemeClr val="accent1"/>
                </a:solidFill>
                <a:latin typeface="Bahnschrift SemiBold SemiConden" panose="020B0502040204020203" pitchFamily="34" charset="0"/>
              </a:rPr>
              <a:t>Taylor</a:t>
            </a:r>
            <a:r>
              <a:rPr lang="en" sz="4400" dirty="0">
                <a:solidFill>
                  <a:schemeClr val="accent1"/>
                </a:solidFill>
                <a:latin typeface="Bahnschrift SemiBold SemiConden" panose="020B0502040204020203" pitchFamily="34" charset="0"/>
              </a:rPr>
              <a:t/>
            </a:r>
            <a:br>
              <a:rPr lang="en" sz="4400" dirty="0">
                <a:solidFill>
                  <a:schemeClr val="accent1"/>
                </a:solidFill>
                <a:latin typeface="Bahnschrift SemiBold SemiConden" panose="020B0502040204020203" pitchFamily="34" charset="0"/>
              </a:rPr>
            </a:br>
            <a:r>
              <a:rPr lang="en" sz="4400" dirty="0">
                <a:solidFill>
                  <a:schemeClr val="accent1"/>
                </a:solidFill>
                <a:latin typeface="Bahnschrift SemiBold SemiConden" panose="020B0502040204020203" pitchFamily="34" charset="0"/>
              </a:rPr>
              <a:t>Celebration of Life</a:t>
            </a:r>
            <a:endParaRPr sz="4400" dirty="0">
              <a:solidFill>
                <a:schemeClr val="accent1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4294967295"/>
          </p:nvPr>
        </p:nvSpPr>
        <p:spPr>
          <a:xfrm>
            <a:off x="5836250" y="4224225"/>
            <a:ext cx="3204000" cy="4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1933 • 2021</a:t>
            </a:r>
            <a:endParaRPr dirty="0"/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 l="26830" r="26830"/>
          <a:stretch/>
        </p:blipFill>
        <p:spPr>
          <a:xfrm>
            <a:off x="76200" y="70650"/>
            <a:ext cx="1822198" cy="500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4">
            <a:alphaModFix/>
          </a:blip>
          <a:srcRect l="22870" r="22870"/>
          <a:stretch/>
        </p:blipFill>
        <p:spPr>
          <a:xfrm>
            <a:off x="1939424" y="70650"/>
            <a:ext cx="1822202" cy="500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 rotWithShape="1">
          <a:blip r:embed="rId5">
            <a:alphaModFix/>
          </a:blip>
          <a:srcRect l="38045" r="38048"/>
          <a:stretch/>
        </p:blipFill>
        <p:spPr>
          <a:xfrm>
            <a:off x="3802650" y="70650"/>
            <a:ext cx="1822198" cy="500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3"/>
          <p:cNvPicPr preferRelativeResize="0"/>
          <p:nvPr/>
        </p:nvPicPr>
        <p:blipFill rotWithShape="1">
          <a:blip r:embed="rId3">
            <a:alphaModFix/>
          </a:blip>
          <a:srcRect t="8172" b="8172"/>
          <a:stretch/>
        </p:blipFill>
        <p:spPr>
          <a:xfrm>
            <a:off x="-200" y="0"/>
            <a:ext cx="914440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4"/>
          <p:cNvPicPr preferRelativeResize="0"/>
          <p:nvPr/>
        </p:nvPicPr>
        <p:blipFill rotWithShape="1">
          <a:blip r:embed="rId3">
            <a:alphaModFix/>
          </a:blip>
          <a:srcRect t="7990" b="7990"/>
          <a:stretch/>
        </p:blipFill>
        <p:spPr>
          <a:xfrm>
            <a:off x="-200" y="0"/>
            <a:ext cx="9144402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5"/>
          <p:cNvPicPr preferRelativeResize="0"/>
          <p:nvPr/>
        </p:nvPicPr>
        <p:blipFill rotWithShape="1">
          <a:blip r:embed="rId3">
            <a:alphaModFix/>
          </a:blip>
          <a:srcRect t="22027" b="22022"/>
          <a:stretch/>
        </p:blipFill>
        <p:spPr>
          <a:xfrm>
            <a:off x="1693300" y="78875"/>
            <a:ext cx="5969706" cy="4985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6"/>
          <p:cNvPicPr preferRelativeResize="0"/>
          <p:nvPr/>
        </p:nvPicPr>
        <p:blipFill rotWithShape="1">
          <a:blip r:embed="rId3">
            <a:alphaModFix/>
          </a:blip>
          <a:srcRect t="8081" b="8081"/>
          <a:stretch/>
        </p:blipFill>
        <p:spPr>
          <a:xfrm>
            <a:off x="-200" y="0"/>
            <a:ext cx="914440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7"/>
          <p:cNvPicPr preferRelativeResize="0"/>
          <p:nvPr/>
        </p:nvPicPr>
        <p:blipFill rotWithShape="1">
          <a:blip r:embed="rId3">
            <a:alphaModFix/>
          </a:blip>
          <a:srcRect t="9323" b="9323"/>
          <a:stretch/>
        </p:blipFill>
        <p:spPr>
          <a:xfrm>
            <a:off x="-200" y="0"/>
            <a:ext cx="914440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8"/>
          <p:cNvPicPr preferRelativeResize="0"/>
          <p:nvPr/>
        </p:nvPicPr>
        <p:blipFill rotWithShape="1">
          <a:blip r:embed="rId3">
            <a:alphaModFix/>
          </a:blip>
          <a:srcRect l="465" r="455"/>
          <a:stretch/>
        </p:blipFill>
        <p:spPr>
          <a:xfrm>
            <a:off x="3092251" y="70650"/>
            <a:ext cx="2959504" cy="500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9"/>
          <p:cNvPicPr preferRelativeResize="0"/>
          <p:nvPr/>
        </p:nvPicPr>
        <p:blipFill rotWithShape="1">
          <a:blip r:embed="rId3">
            <a:alphaModFix/>
          </a:blip>
          <a:srcRect t="8711" b="8711"/>
          <a:stretch/>
        </p:blipFill>
        <p:spPr>
          <a:xfrm>
            <a:off x="-200" y="0"/>
            <a:ext cx="914440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30"/>
          <p:cNvPicPr preferRelativeResize="0"/>
          <p:nvPr/>
        </p:nvPicPr>
        <p:blipFill rotWithShape="1">
          <a:blip r:embed="rId3">
            <a:alphaModFix/>
          </a:blip>
          <a:srcRect t="7954" b="7954"/>
          <a:stretch/>
        </p:blipFill>
        <p:spPr>
          <a:xfrm>
            <a:off x="1693300" y="157750"/>
            <a:ext cx="5969705" cy="4985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31"/>
          <p:cNvPicPr preferRelativeResize="0"/>
          <p:nvPr/>
        </p:nvPicPr>
        <p:blipFill rotWithShape="1">
          <a:blip r:embed="rId3">
            <a:alphaModFix/>
          </a:blip>
          <a:srcRect l="7058" r="7067"/>
          <a:stretch/>
        </p:blipFill>
        <p:spPr>
          <a:xfrm>
            <a:off x="3092251" y="70650"/>
            <a:ext cx="2959505" cy="500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32"/>
          <p:cNvPicPr preferRelativeResize="0"/>
          <p:nvPr/>
        </p:nvPicPr>
        <p:blipFill rotWithShape="1">
          <a:blip r:embed="rId3">
            <a:alphaModFix/>
          </a:blip>
          <a:srcRect l="6255" r="6255"/>
          <a:stretch/>
        </p:blipFill>
        <p:spPr>
          <a:xfrm>
            <a:off x="3092251" y="70650"/>
            <a:ext cx="2959506" cy="500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 rotWithShape="1">
          <a:blip r:embed="rId3">
            <a:alphaModFix/>
          </a:blip>
          <a:srcRect l="5019" r="5028"/>
          <a:stretch/>
        </p:blipFill>
        <p:spPr>
          <a:xfrm>
            <a:off x="3092251" y="70650"/>
            <a:ext cx="2959504" cy="500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618" y="0"/>
            <a:ext cx="736120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34"/>
          <p:cNvPicPr preferRelativeResize="0"/>
          <p:nvPr/>
        </p:nvPicPr>
        <p:blipFill rotWithShape="1">
          <a:blip r:embed="rId3">
            <a:alphaModFix/>
          </a:blip>
          <a:srcRect l="3393" r="3383"/>
          <a:stretch/>
        </p:blipFill>
        <p:spPr>
          <a:xfrm>
            <a:off x="811618" y="0"/>
            <a:ext cx="736120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5"/>
          <p:cNvPicPr preferRelativeResize="0"/>
          <p:nvPr/>
        </p:nvPicPr>
        <p:blipFill rotWithShape="1">
          <a:blip r:embed="rId3">
            <a:alphaModFix/>
          </a:blip>
          <a:srcRect t="2874" b="2874"/>
          <a:stretch/>
        </p:blipFill>
        <p:spPr>
          <a:xfrm>
            <a:off x="3092251" y="70650"/>
            <a:ext cx="2959507" cy="500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6"/>
          <p:cNvPicPr preferRelativeResize="0"/>
          <p:nvPr/>
        </p:nvPicPr>
        <p:blipFill rotWithShape="1">
          <a:blip r:embed="rId3">
            <a:alphaModFix/>
          </a:blip>
          <a:srcRect t="6977" b="6986"/>
          <a:stretch/>
        </p:blipFill>
        <p:spPr>
          <a:xfrm>
            <a:off x="1693300" y="157750"/>
            <a:ext cx="5969705" cy="4985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7"/>
          <p:cNvPicPr preferRelativeResize="0"/>
          <p:nvPr/>
        </p:nvPicPr>
        <p:blipFill rotWithShape="1">
          <a:blip r:embed="rId3">
            <a:alphaModFix/>
          </a:blip>
          <a:srcRect l="3113" r="3104"/>
          <a:stretch/>
        </p:blipFill>
        <p:spPr>
          <a:xfrm>
            <a:off x="811618" y="0"/>
            <a:ext cx="736120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8"/>
          <p:cNvPicPr preferRelativeResize="0"/>
          <p:nvPr/>
        </p:nvPicPr>
        <p:blipFill rotWithShape="1">
          <a:blip r:embed="rId3">
            <a:alphaModFix/>
          </a:blip>
          <a:srcRect l="4503" r="4512"/>
          <a:stretch/>
        </p:blipFill>
        <p:spPr>
          <a:xfrm>
            <a:off x="811618" y="0"/>
            <a:ext cx="736120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9"/>
          <p:cNvPicPr preferRelativeResize="0"/>
          <p:nvPr/>
        </p:nvPicPr>
        <p:blipFill rotWithShape="1">
          <a:blip r:embed="rId3">
            <a:alphaModFix/>
          </a:blip>
          <a:srcRect l="3043" r="3033"/>
          <a:stretch/>
        </p:blipFill>
        <p:spPr>
          <a:xfrm>
            <a:off x="811618" y="0"/>
            <a:ext cx="7361208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40"/>
          <p:cNvPicPr preferRelativeResize="0"/>
          <p:nvPr/>
        </p:nvPicPr>
        <p:blipFill rotWithShape="1">
          <a:blip r:embed="rId3">
            <a:alphaModFix/>
          </a:blip>
          <a:srcRect l="4237" r="4246"/>
          <a:stretch/>
        </p:blipFill>
        <p:spPr>
          <a:xfrm>
            <a:off x="3092251" y="70650"/>
            <a:ext cx="2959507" cy="500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41"/>
          <p:cNvPicPr preferRelativeResize="0"/>
          <p:nvPr/>
        </p:nvPicPr>
        <p:blipFill rotWithShape="1">
          <a:blip r:embed="rId3">
            <a:alphaModFix/>
          </a:blip>
          <a:srcRect t="6301" b="6301"/>
          <a:stretch/>
        </p:blipFill>
        <p:spPr>
          <a:xfrm>
            <a:off x="1693300" y="126225"/>
            <a:ext cx="5969700" cy="501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1533" y="1678488"/>
            <a:ext cx="5254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“Well done, my good and faithful servant…” Matthew 25:21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 l="5939" r="5939"/>
          <a:stretch/>
        </p:blipFill>
        <p:spPr>
          <a:xfrm>
            <a:off x="3092251" y="70650"/>
            <a:ext cx="2959505" cy="500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7"/>
          <p:cNvPicPr preferRelativeResize="0"/>
          <p:nvPr/>
        </p:nvPicPr>
        <p:blipFill rotWithShape="1">
          <a:blip r:embed="rId3">
            <a:alphaModFix/>
          </a:blip>
          <a:srcRect l="5484" r="5484"/>
          <a:stretch/>
        </p:blipFill>
        <p:spPr>
          <a:xfrm>
            <a:off x="3092251" y="70650"/>
            <a:ext cx="2959505" cy="500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8"/>
          <p:cNvPicPr preferRelativeResize="0"/>
          <p:nvPr/>
        </p:nvPicPr>
        <p:blipFill rotWithShape="1">
          <a:blip r:embed="rId3">
            <a:alphaModFix/>
          </a:blip>
          <a:srcRect l="12372" r="12365"/>
          <a:stretch/>
        </p:blipFill>
        <p:spPr>
          <a:xfrm>
            <a:off x="3092251" y="70650"/>
            <a:ext cx="2959502" cy="500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5925" y="28400"/>
            <a:ext cx="3492149" cy="508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0"/>
          <p:cNvPicPr preferRelativeResize="0"/>
          <p:nvPr/>
        </p:nvPicPr>
        <p:blipFill rotWithShape="1">
          <a:blip r:embed="rId3">
            <a:alphaModFix/>
          </a:blip>
          <a:srcRect l="357" r="347"/>
          <a:stretch/>
        </p:blipFill>
        <p:spPr>
          <a:xfrm>
            <a:off x="2825925" y="28400"/>
            <a:ext cx="3492150" cy="508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1"/>
          <p:cNvPicPr preferRelativeResize="0"/>
          <p:nvPr/>
        </p:nvPicPr>
        <p:blipFill rotWithShape="1">
          <a:blip r:embed="rId3">
            <a:alphaModFix/>
          </a:blip>
          <a:srcRect t="8236" b="8228"/>
          <a:stretch/>
        </p:blipFill>
        <p:spPr>
          <a:xfrm>
            <a:off x="-200" y="0"/>
            <a:ext cx="914440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2"/>
          <p:cNvPicPr preferRelativeResize="0"/>
          <p:nvPr/>
        </p:nvPicPr>
        <p:blipFill rotWithShape="1">
          <a:blip r:embed="rId3">
            <a:alphaModFix/>
          </a:blip>
          <a:srcRect t="8109" b="8109"/>
          <a:stretch/>
        </p:blipFill>
        <p:spPr>
          <a:xfrm>
            <a:off x="-200" y="0"/>
            <a:ext cx="914440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17</Words>
  <Application>Microsoft Office PowerPoint</Application>
  <PresentationFormat>On-screen Show (16:9)</PresentationFormat>
  <Paragraphs>3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Montserrat</vt:lpstr>
      <vt:lpstr>Playfair Display</vt:lpstr>
      <vt:lpstr>Bahnschrift SemiBold SemiConden</vt:lpstr>
      <vt:lpstr>Oswald</vt:lpstr>
      <vt:lpstr>Pop</vt:lpstr>
      <vt:lpstr>Ken Taylor Celebration of Life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CCNF OFFICE</dc:creator>
  <cp:lastModifiedBy>CCNF Office</cp:lastModifiedBy>
  <cp:revision>4</cp:revision>
  <dcterms:modified xsi:type="dcterms:W3CDTF">2022-01-07T17:40:04Z</dcterms:modified>
</cp:coreProperties>
</file>